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2"/>
  </p:notesMasterIdLst>
  <p:sldIdLst>
    <p:sldId id="256" r:id="rId2"/>
    <p:sldId id="257" r:id="rId3"/>
    <p:sldId id="262" r:id="rId4"/>
    <p:sldId id="259" r:id="rId5"/>
    <p:sldId id="260" r:id="rId6"/>
    <p:sldId id="264" r:id="rId7"/>
    <p:sldId id="265" r:id="rId8"/>
    <p:sldId id="261" r:id="rId9"/>
    <p:sldId id="263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248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3" autoAdjust="0"/>
    <p:restoredTop sz="94660"/>
  </p:normalViewPr>
  <p:slideViewPr>
    <p:cSldViewPr snapToGrid="0">
      <p:cViewPr varScale="1">
        <p:scale>
          <a:sx n="58" d="100"/>
          <a:sy n="58" d="100"/>
        </p:scale>
        <p:origin x="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E394-F90F-49B4-9745-8E15719A38D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3896E-2957-4E0F-8D84-FE8846FF7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gets this by: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896E-2957-4E0F-8D84-FE8846FF77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896E-2957-4E0F-8D84-FE8846FF77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7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Your home has systems built in to keep comfortable (humidifier, lights, stove)</a:t>
            </a:r>
          </a:p>
          <a:p>
            <a:pPr lvl="1"/>
            <a:r>
              <a:rPr lang="en-US" sz="2800" dirty="0" smtClean="0"/>
              <a:t>some may turn on automatically when environment changes (thermostat)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896E-2957-4E0F-8D84-FE8846FF77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0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17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4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21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2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8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6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FA1B46-D66A-43CA-BB0E-6483F032B8C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46E4-60EF-48D1-98EB-0F6D46E6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8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Homeostasis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756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https://www.youtube.com/watch?v=XZxuQo3ylII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conditions does the body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stable internal environment</a:t>
            </a:r>
            <a:endParaRPr lang="en-US" sz="2800" dirty="0"/>
          </a:p>
          <a:p>
            <a:pPr lvl="1"/>
            <a:r>
              <a:rPr lang="en-US" sz="2800" dirty="0" smtClean="0"/>
              <a:t>Temperature</a:t>
            </a:r>
          </a:p>
          <a:p>
            <a:pPr lvl="1"/>
            <a:r>
              <a:rPr lang="en-US" sz="2800" dirty="0" smtClean="0"/>
              <a:t>Pressure</a:t>
            </a:r>
          </a:p>
          <a:p>
            <a:pPr lvl="1"/>
            <a:r>
              <a:rPr lang="en-US" sz="2800" dirty="0" smtClean="0"/>
              <a:t>salt concentration</a:t>
            </a:r>
          </a:p>
          <a:p>
            <a:pPr lvl="1"/>
            <a:r>
              <a:rPr lang="en-US" sz="2800" dirty="0" smtClean="0"/>
              <a:t>pH</a:t>
            </a:r>
          </a:p>
          <a:p>
            <a:pPr lvl="1"/>
            <a:r>
              <a:rPr lang="en-US" sz="2800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96936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Term: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46" y="1901125"/>
            <a:ext cx="5520197" cy="419548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“the </a:t>
            </a:r>
            <a:r>
              <a:rPr lang="en-US" sz="2800" dirty="0"/>
              <a:t>tendency of an organism or cell to regulate its internal environment and maintain equilibrium, usually by a system of feedback controls, so as to stabilize health and </a:t>
            </a:r>
            <a:r>
              <a:rPr lang="en-US" sz="2800" dirty="0" smtClean="0"/>
              <a:t>functioning”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7283" y="1124125"/>
            <a:ext cx="5977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 smtClean="0"/>
              <a:t>“Normal operating conditions”</a:t>
            </a:r>
            <a:endParaRPr lang="en-US" sz="2800" dirty="0" smtClean="0"/>
          </a:p>
        </p:txBody>
      </p:sp>
      <p:pic>
        <p:nvPicPr>
          <p:cNvPr id="1026" name="Picture 2" descr="http://www.yummymummyclub.ca/sites/default/files/styles/large/public/field/image/balance.jpg?itok=KQPkfs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990977"/>
            <a:ext cx="5810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8621" y="553865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800" dirty="0" smtClean="0"/>
              <a:t>Just remember “</a:t>
            </a:r>
            <a:r>
              <a:rPr lang="en-US" sz="2800" b="1" dirty="0" smtClean="0"/>
              <a:t>balance</a:t>
            </a:r>
            <a:r>
              <a:rPr lang="en-US" sz="2800" dirty="0" smtClean="0"/>
              <a:t>” and “</a:t>
            </a:r>
            <a:r>
              <a:rPr lang="en-US" sz="2800" b="1" dirty="0" smtClean="0"/>
              <a:t>equilibrium</a:t>
            </a:r>
            <a:r>
              <a:rPr lang="en-US" sz="2800" dirty="0" smtClean="0"/>
              <a:t>”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3010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- </a:t>
            </a:r>
            <a:r>
              <a:rPr lang="en-US" dirty="0" err="1" smtClean="0"/>
              <a:t>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559333"/>
            <a:ext cx="5886904" cy="419548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Your home has systems built in to keep comfortable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ome may turn on automatically</a:t>
            </a:r>
          </a:p>
        </p:txBody>
      </p:sp>
      <p:pic>
        <p:nvPicPr>
          <p:cNvPr id="2050" name="Picture 2" descr="http://nitiesonline.com/wp-content/uploads/2014/12/Simple-Interior-Design-and-MOdern-House-with-Garden-also-Terrace-and-Cream-Stone-Walls-Simple-Home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33" y="2307772"/>
            <a:ext cx="5715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plos.org/obesitypanacea/files/2011/02/thermosta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92" y="4516344"/>
            <a:ext cx="4244641" cy="21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JL7WtJwWkYlla9mtv2dApLmIm1CXnIRTwTRKlkH451ZEq6OT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" y="3657073"/>
            <a:ext cx="2766796" cy="19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5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your body maintains balance…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028317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R</a:t>
            </a:r>
            <a:r>
              <a:rPr lang="en-US" sz="2800" b="1" dirty="0" smtClean="0"/>
              <a:t>eceptors</a:t>
            </a:r>
            <a:r>
              <a:rPr lang="en-US" sz="2800" dirty="0" smtClean="0"/>
              <a:t> sense change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Receptors</a:t>
            </a:r>
            <a:r>
              <a:rPr lang="en-US" sz="2800" dirty="0" smtClean="0"/>
              <a:t> signal to </a:t>
            </a:r>
            <a:r>
              <a:rPr lang="en-US" sz="2800" b="1" dirty="0" smtClean="0"/>
              <a:t>control center </a:t>
            </a:r>
            <a:r>
              <a:rPr lang="en-US" sz="2800" dirty="0" smtClean="0"/>
              <a:t>to decide if there’s a need to adjust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</a:t>
            </a:r>
            <a:r>
              <a:rPr lang="en-US" sz="2800" b="1" dirty="0" smtClean="0"/>
              <a:t>ontrol center </a:t>
            </a:r>
            <a:r>
              <a:rPr lang="en-US" sz="2800" dirty="0" smtClean="0"/>
              <a:t>sends signal to </a:t>
            </a:r>
            <a:r>
              <a:rPr lang="en-US" sz="2800" b="1" dirty="0" smtClean="0"/>
              <a:t>effector</a:t>
            </a:r>
            <a:r>
              <a:rPr lang="en-US" sz="2800" dirty="0" smtClean="0"/>
              <a:t> to take action</a:t>
            </a:r>
          </a:p>
        </p:txBody>
      </p:sp>
      <p:pic>
        <p:nvPicPr>
          <p:cNvPr id="3074" name="Picture 2" descr="http://pulpbits.net/wp-content/uploads/2013/12/Brain-Synapse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4864" y="2200715"/>
            <a:ext cx="4854120" cy="36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29000" y="2612571"/>
            <a:ext cx="0" cy="5878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4152899"/>
            <a:ext cx="0" cy="5878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6584" y="2645228"/>
            <a:ext cx="280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Via afferent pathway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8483" y="4221023"/>
            <a:ext cx="280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Via efferent pathway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7561" y="2562425"/>
            <a:ext cx="7168243" cy="323383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4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your body maintains balance…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028317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R</a:t>
            </a:r>
            <a:r>
              <a:rPr lang="en-US" sz="2800" b="1" dirty="0" smtClean="0"/>
              <a:t>eceptors</a:t>
            </a:r>
            <a:r>
              <a:rPr lang="en-US" sz="2800" dirty="0" smtClean="0"/>
              <a:t> sense change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Receptors</a:t>
            </a:r>
            <a:r>
              <a:rPr lang="en-US" sz="2800" dirty="0" smtClean="0"/>
              <a:t> signal to </a:t>
            </a:r>
            <a:r>
              <a:rPr lang="en-US" sz="2800" b="1" dirty="0" smtClean="0"/>
              <a:t>control center </a:t>
            </a:r>
            <a:r>
              <a:rPr lang="en-US" sz="2800" dirty="0" smtClean="0"/>
              <a:t>to decide if there’s a need to adjust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</a:t>
            </a:r>
            <a:r>
              <a:rPr lang="en-US" sz="2800" b="1" dirty="0" smtClean="0"/>
              <a:t>ontrol center </a:t>
            </a:r>
            <a:r>
              <a:rPr lang="en-US" sz="2800" dirty="0" smtClean="0"/>
              <a:t>sends signal to </a:t>
            </a:r>
            <a:r>
              <a:rPr lang="en-US" sz="2800" b="1" dirty="0" smtClean="0"/>
              <a:t>effector</a:t>
            </a:r>
            <a:r>
              <a:rPr lang="en-US" sz="2800" dirty="0" smtClean="0"/>
              <a:t> to take action</a:t>
            </a:r>
          </a:p>
        </p:txBody>
      </p:sp>
      <p:pic>
        <p:nvPicPr>
          <p:cNvPr id="3074" name="Picture 2" descr="http://pulpbits.net/wp-content/uploads/2013/12/Brain-Synapse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4864" y="2200715"/>
            <a:ext cx="4854120" cy="36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29000" y="2612571"/>
            <a:ext cx="0" cy="5878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4152899"/>
            <a:ext cx="0" cy="5878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6584" y="2645228"/>
            <a:ext cx="280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Via afferent pathway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8483" y="4221023"/>
            <a:ext cx="280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Via efferent pathway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7561" y="4114802"/>
            <a:ext cx="7168243" cy="176310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8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your body maintains balance…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028317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R</a:t>
            </a:r>
            <a:r>
              <a:rPr lang="en-US" sz="2800" b="1" dirty="0" smtClean="0"/>
              <a:t>eceptors</a:t>
            </a:r>
            <a:r>
              <a:rPr lang="en-US" sz="2800" dirty="0" smtClean="0"/>
              <a:t> sense change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Receptors</a:t>
            </a:r>
            <a:r>
              <a:rPr lang="en-US" sz="2800" dirty="0" smtClean="0"/>
              <a:t> signal to </a:t>
            </a:r>
            <a:r>
              <a:rPr lang="en-US" sz="2800" b="1" dirty="0" smtClean="0"/>
              <a:t>control center </a:t>
            </a:r>
            <a:r>
              <a:rPr lang="en-US" sz="2800" dirty="0" smtClean="0"/>
              <a:t>to decide if there’s a need to adjust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</a:t>
            </a:r>
            <a:r>
              <a:rPr lang="en-US" sz="2800" b="1" dirty="0" smtClean="0"/>
              <a:t>ontrol center </a:t>
            </a:r>
            <a:r>
              <a:rPr lang="en-US" sz="2800" dirty="0" smtClean="0"/>
              <a:t>sends signal to </a:t>
            </a:r>
            <a:r>
              <a:rPr lang="en-US" sz="2800" b="1" dirty="0" smtClean="0"/>
              <a:t>effector</a:t>
            </a:r>
            <a:r>
              <a:rPr lang="en-US" sz="2800" dirty="0" smtClean="0"/>
              <a:t> to take action</a:t>
            </a:r>
          </a:p>
        </p:txBody>
      </p:sp>
      <p:pic>
        <p:nvPicPr>
          <p:cNvPr id="3074" name="Picture 2" descr="http://pulpbits.net/wp-content/uploads/2013/12/Brain-Synapse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4864" y="2200715"/>
            <a:ext cx="4854120" cy="36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29000" y="2612571"/>
            <a:ext cx="0" cy="5878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4152899"/>
            <a:ext cx="0" cy="5878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6584" y="2645228"/>
            <a:ext cx="280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Via afferent pathway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8483" y="4221023"/>
            <a:ext cx="280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Via efferent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0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20261"/>
            <a:ext cx="6440489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Negative - </a:t>
            </a:r>
          </a:p>
          <a:p>
            <a:pPr lvl="1"/>
            <a:r>
              <a:rPr lang="en-US" sz="2800" dirty="0" smtClean="0"/>
              <a:t>changes </a:t>
            </a:r>
            <a:r>
              <a:rPr lang="en-US" sz="2800" dirty="0"/>
              <a:t>the variable back to its original </a:t>
            </a:r>
            <a:r>
              <a:rPr lang="en-US" sz="2800" dirty="0" smtClean="0"/>
              <a:t>state</a:t>
            </a:r>
          </a:p>
          <a:p>
            <a:pPr lvl="1"/>
            <a:r>
              <a:rPr lang="en-US" sz="2800" dirty="0" smtClean="0"/>
              <a:t>A.k.a. output reduces the original effect </a:t>
            </a:r>
            <a:endParaRPr lang="en-US" sz="2800" dirty="0"/>
          </a:p>
        </p:txBody>
      </p:sp>
      <p:pic>
        <p:nvPicPr>
          <p:cNvPr id="7170" name="Picture 2" descr="http://knowmybody.com/wp-content/uploads/2012/08/eating-sugar-274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80" y="1567543"/>
            <a:ext cx="4502288" cy="49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0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5362802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Positive +</a:t>
            </a:r>
          </a:p>
          <a:p>
            <a:pPr lvl="1"/>
            <a:r>
              <a:rPr lang="en-US" sz="2600" dirty="0" smtClean="0"/>
              <a:t>Output enhances original effect of the stimulus </a:t>
            </a:r>
            <a:endParaRPr lang="en-US" sz="2600" dirty="0"/>
          </a:p>
        </p:txBody>
      </p:sp>
      <p:pic>
        <p:nvPicPr>
          <p:cNvPr id="4098" name="Picture 2" descr="http://www.med-health.net/images/10436734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3" y="2555376"/>
            <a:ext cx="5902260" cy="40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54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</TotalTime>
  <Words>263</Words>
  <Application>Microsoft Office PowerPoint</Application>
  <PresentationFormat>Widescreen</PresentationFormat>
  <Paragraphs>53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Homeostasis</vt:lpstr>
      <vt:lpstr>What conditions does the body need?</vt:lpstr>
      <vt:lpstr>Term: Homeostasis</vt:lpstr>
      <vt:lpstr>HOME - ostasis</vt:lpstr>
      <vt:lpstr>How your body maintains balance…</vt:lpstr>
      <vt:lpstr>How your body maintains balance…</vt:lpstr>
      <vt:lpstr>How your body maintains balance…</vt:lpstr>
      <vt:lpstr>Feedback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BondS</dc:creator>
  <cp:lastModifiedBy>BondS</cp:lastModifiedBy>
  <cp:revision>14</cp:revision>
  <dcterms:created xsi:type="dcterms:W3CDTF">2015-09-18T01:27:59Z</dcterms:created>
  <dcterms:modified xsi:type="dcterms:W3CDTF">2015-09-18T05:16:43Z</dcterms:modified>
</cp:coreProperties>
</file>