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05808-5C3A-4626-B488-26176C935824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0A59E-7573-434C-8758-A513EE25B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8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Jello</a:t>
            </a:r>
            <a:r>
              <a:rPr lang="en-US" dirty="0" smtClean="0"/>
              <a:t> cells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0A59E-7573-434C-8758-A513EE25BD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7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Red- always present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0A59E-7573-434C-8758-A513EE25BD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65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09EC-4E6D-4482-9677-3D5884AC81D6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87B-0152-45A0-A8AD-6BD0CE52A5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7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09EC-4E6D-4482-9677-3D5884AC81D6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87B-0152-45A0-A8AD-6BD0CE52A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2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09EC-4E6D-4482-9677-3D5884AC81D6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87B-0152-45A0-A8AD-6BD0CE52A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4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09EC-4E6D-4482-9677-3D5884AC81D6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87B-0152-45A0-A8AD-6BD0CE52A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3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09EC-4E6D-4482-9677-3D5884AC81D6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87B-0152-45A0-A8AD-6BD0CE52A5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87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09EC-4E6D-4482-9677-3D5884AC81D6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87B-0152-45A0-A8AD-6BD0CE52A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0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09EC-4E6D-4482-9677-3D5884AC81D6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87B-0152-45A0-A8AD-6BD0CE52A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4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09EC-4E6D-4482-9677-3D5884AC81D6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87B-0152-45A0-A8AD-6BD0CE52A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4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09EC-4E6D-4482-9677-3D5884AC81D6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87B-0152-45A0-A8AD-6BD0CE52A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1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8609EC-4E6D-4482-9677-3D5884AC81D6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64387B-0152-45A0-A8AD-6BD0CE52A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0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09EC-4E6D-4482-9677-3D5884AC81D6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87B-0152-45A0-A8AD-6BD0CE52A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6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8609EC-4E6D-4482-9677-3D5884AC81D6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64387B-0152-45A0-A8AD-6BD0CE52A57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6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vs. Animal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74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512" y="1779059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 Eukaryotic cells that form multicellular organisms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 Easy to divide into two parts nucleus and cytoplasm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 Have organelles </a:t>
            </a:r>
          </a:p>
          <a:p>
            <a:pPr marL="201168" lvl="1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“little organs”</a:t>
            </a:r>
          </a:p>
          <a:p>
            <a:endParaRPr lang="en-US" dirty="0" smtClean="0"/>
          </a:p>
        </p:txBody>
      </p:sp>
      <p:pic>
        <p:nvPicPr>
          <p:cNvPr id="3074" name="Picture 2" descr="http://www.nonijuiceindia.com/noni/images/Human-Body-Structure-Cell-Organ-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011" y="2930398"/>
            <a:ext cx="6823577" cy="338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40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272715"/>
            <a:ext cx="10738585" cy="60478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Cell membrane (plastic bag)– outer layer or inside cell wall for support, protection and control of movement of materials</a:t>
            </a:r>
          </a:p>
          <a:p>
            <a:r>
              <a:rPr lang="en-US" dirty="0" smtClean="0"/>
              <a:t>Nucleus (plum) – information center of the </a:t>
            </a:r>
            <a:r>
              <a:rPr lang="en-US" dirty="0" smtClean="0"/>
              <a:t>cell (nucleolus) </a:t>
            </a:r>
            <a:endParaRPr lang="en-US" dirty="0" smtClean="0"/>
          </a:p>
          <a:p>
            <a:r>
              <a:rPr lang="en-US" dirty="0" smtClean="0"/>
              <a:t>Vacuole (jaw breaker) – contain food or water</a:t>
            </a:r>
          </a:p>
          <a:p>
            <a:r>
              <a:rPr lang="en-US" dirty="0" smtClean="0"/>
              <a:t>Lysosomes (</a:t>
            </a:r>
            <a:r>
              <a:rPr lang="en-US" dirty="0" err="1" smtClean="0"/>
              <a:t>m&amp;m</a:t>
            </a:r>
            <a:r>
              <a:rPr lang="en-US" dirty="0" smtClean="0"/>
              <a:t>) – contains enzymes for digestion</a:t>
            </a:r>
          </a:p>
          <a:p>
            <a:r>
              <a:rPr lang="en-US" dirty="0" smtClean="0"/>
              <a:t>Mitochondria (raisins) – produces energy </a:t>
            </a:r>
            <a:r>
              <a:rPr lang="en-US" dirty="0" err="1" smtClean="0"/>
              <a:t>trhough</a:t>
            </a:r>
            <a:r>
              <a:rPr lang="en-US" dirty="0" smtClean="0"/>
              <a:t> cellular respiration</a:t>
            </a:r>
          </a:p>
          <a:p>
            <a:r>
              <a:rPr lang="en-US" dirty="0" smtClean="0"/>
              <a:t>Cytoplasm (</a:t>
            </a:r>
            <a:r>
              <a:rPr lang="en-US" dirty="0" err="1" smtClean="0"/>
              <a:t>jello</a:t>
            </a:r>
            <a:r>
              <a:rPr lang="en-US" dirty="0" smtClean="0"/>
              <a:t>)– where all chemicals take place, support structure</a:t>
            </a:r>
          </a:p>
          <a:p>
            <a:r>
              <a:rPr lang="en-US" dirty="0" smtClean="0"/>
              <a:t>Rough ER (sour gummy worms) – transport and storage</a:t>
            </a:r>
          </a:p>
          <a:p>
            <a:r>
              <a:rPr lang="en-US" dirty="0" smtClean="0"/>
              <a:t>Smooth ER (gummy worms) – creates lipids and fats</a:t>
            </a:r>
          </a:p>
          <a:p>
            <a:r>
              <a:rPr lang="en-US" dirty="0" smtClean="0"/>
              <a:t>Ribosomes (candy sprinkles) – create proteins</a:t>
            </a:r>
          </a:p>
          <a:p>
            <a:r>
              <a:rPr lang="en-US" dirty="0" smtClean="0"/>
              <a:t>Golgi apparatus (folded hard candy ribbon) – synthesis, package and releases proteins or lipids </a:t>
            </a:r>
          </a:p>
          <a:p>
            <a:endParaRPr lang="en-US" dirty="0" smtClean="0"/>
          </a:p>
          <a:p>
            <a:r>
              <a:rPr lang="en-US" dirty="0" smtClean="0"/>
              <a:t>Chloroplast – creates glucose</a:t>
            </a:r>
          </a:p>
          <a:p>
            <a:r>
              <a:rPr lang="en-US" dirty="0" smtClean="0"/>
              <a:t>Cell wall – outer layer, support and protection </a:t>
            </a:r>
          </a:p>
        </p:txBody>
      </p:sp>
    </p:spTree>
    <p:extLst>
      <p:ext uri="{BB962C8B-B14F-4D97-AF65-F5344CB8AC3E}">
        <p14:creationId xmlns:p14="http://schemas.microsoft.com/office/powerpoint/2010/main" val="2514062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06" y="222808"/>
            <a:ext cx="10058400" cy="1450757"/>
          </a:xfrm>
        </p:spPr>
        <p:txBody>
          <a:bodyPr/>
          <a:lstStyle/>
          <a:p>
            <a:r>
              <a:rPr lang="en-US" dirty="0" smtClean="0"/>
              <a:t>Animal Cell</a:t>
            </a:r>
            <a:endParaRPr lang="en-US" dirty="0"/>
          </a:p>
        </p:txBody>
      </p:sp>
      <p:pic>
        <p:nvPicPr>
          <p:cNvPr id="1028" name="Picture 4" descr="http://legacy.owensboro.kctcs.edu/gcaplan/anat/Notes/ha5lf0301_a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0"/>
          <a:stretch/>
        </p:blipFill>
        <p:spPr bwMode="auto">
          <a:xfrm>
            <a:off x="3865316" y="63795"/>
            <a:ext cx="8326684" cy="616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67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06" y="222808"/>
            <a:ext cx="10058400" cy="1450757"/>
          </a:xfrm>
        </p:spPr>
        <p:txBody>
          <a:bodyPr/>
          <a:lstStyle/>
          <a:p>
            <a:r>
              <a:rPr lang="en-US" dirty="0" smtClean="0"/>
              <a:t>Animal Cell</a:t>
            </a:r>
            <a:endParaRPr lang="en-US" dirty="0"/>
          </a:p>
        </p:txBody>
      </p:sp>
      <p:pic>
        <p:nvPicPr>
          <p:cNvPr id="1028" name="Picture 4" descr="http://legacy.owensboro.kctcs.edu/gcaplan/anat/Notes/ha5lf0301_a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0"/>
          <a:stretch/>
        </p:blipFill>
        <p:spPr bwMode="auto">
          <a:xfrm>
            <a:off x="3865316" y="63795"/>
            <a:ext cx="8326684" cy="616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508744" y="2679405"/>
            <a:ext cx="1637414" cy="467832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84482" y="1574151"/>
            <a:ext cx="1637414" cy="4678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9206" y="2176485"/>
            <a:ext cx="3116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Can often change shape</a:t>
            </a:r>
          </a:p>
          <a:p>
            <a:endParaRPr lang="en-US" sz="2200" dirty="0" smtClean="0"/>
          </a:p>
          <a:p>
            <a:r>
              <a:rPr lang="en-US" sz="2200" dirty="0" smtClean="0"/>
              <a:t>Comparatively small in size</a:t>
            </a:r>
          </a:p>
          <a:p>
            <a:endParaRPr lang="en-US" sz="2200" dirty="0" smtClean="0"/>
          </a:p>
          <a:p>
            <a:r>
              <a:rPr lang="en-US" sz="2200" dirty="0" smtClean="0"/>
              <a:t>Many, small vacuoles </a:t>
            </a:r>
          </a:p>
          <a:p>
            <a:endParaRPr lang="en-US" sz="2200" dirty="0" smtClean="0"/>
          </a:p>
          <a:p>
            <a:r>
              <a:rPr lang="en-US" sz="2200" dirty="0" smtClean="0"/>
              <a:t>Reserve food is usually glycogen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1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06" y="201543"/>
            <a:ext cx="10058400" cy="1450757"/>
          </a:xfrm>
        </p:spPr>
        <p:txBody>
          <a:bodyPr/>
          <a:lstStyle/>
          <a:p>
            <a:r>
              <a:rPr lang="en-US" dirty="0" smtClean="0"/>
              <a:t>Plant Cell</a:t>
            </a:r>
            <a:endParaRPr lang="en-US" dirty="0"/>
          </a:p>
        </p:txBody>
      </p:sp>
      <p:pic>
        <p:nvPicPr>
          <p:cNvPr id="2050" name="Picture 2" descr="http://classes.midlandstech.edu/carterp/Courses/bio101/labquiz2/c04_0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2" b="16486"/>
          <a:stretch/>
        </p:blipFill>
        <p:spPr bwMode="auto">
          <a:xfrm>
            <a:off x="3330533" y="711904"/>
            <a:ext cx="8776407" cy="536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953153" y="4529469"/>
            <a:ext cx="4238847" cy="1552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13829" y="5475764"/>
            <a:ext cx="2847399" cy="606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06" y="201543"/>
            <a:ext cx="10058400" cy="1450757"/>
          </a:xfrm>
        </p:spPr>
        <p:txBody>
          <a:bodyPr/>
          <a:lstStyle/>
          <a:p>
            <a:r>
              <a:rPr lang="en-US" dirty="0" smtClean="0"/>
              <a:t>Plant Cell</a:t>
            </a:r>
            <a:endParaRPr lang="en-US" dirty="0"/>
          </a:p>
        </p:txBody>
      </p:sp>
      <p:pic>
        <p:nvPicPr>
          <p:cNvPr id="2050" name="Picture 2" descr="http://classes.midlandstech.edu/carterp/Courses/bio101/labquiz2/c04_0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2" b="16486"/>
          <a:stretch/>
        </p:blipFill>
        <p:spPr bwMode="auto">
          <a:xfrm>
            <a:off x="3330533" y="711904"/>
            <a:ext cx="8776407" cy="536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953153" y="4529469"/>
            <a:ext cx="4238847" cy="1552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13829" y="5475764"/>
            <a:ext cx="2847399" cy="606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206" y="2176485"/>
            <a:ext cx="3116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Cannot change shape</a:t>
            </a:r>
          </a:p>
          <a:p>
            <a:endParaRPr lang="en-US" sz="2200" dirty="0" smtClean="0"/>
          </a:p>
          <a:p>
            <a:r>
              <a:rPr lang="en-US" sz="2200" dirty="0" smtClean="0"/>
              <a:t>Comparatively large in size</a:t>
            </a:r>
          </a:p>
          <a:p>
            <a:endParaRPr lang="en-US" sz="2200" dirty="0" smtClean="0"/>
          </a:p>
          <a:p>
            <a:r>
              <a:rPr lang="en-US" sz="2200" dirty="0" smtClean="0"/>
              <a:t>One large vacuole </a:t>
            </a:r>
          </a:p>
          <a:p>
            <a:endParaRPr lang="en-US" sz="2200" dirty="0" smtClean="0"/>
          </a:p>
          <a:p>
            <a:r>
              <a:rPr lang="en-US" sz="2200" dirty="0" smtClean="0"/>
              <a:t>Reserve food is usually starch</a:t>
            </a:r>
          </a:p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322321" y="1461800"/>
            <a:ext cx="1720348" cy="467832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53153" y="3279346"/>
            <a:ext cx="1637414" cy="467832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439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</TotalTime>
  <Words>209</Words>
  <Application>Microsoft Office PowerPoint</Application>
  <PresentationFormat>Widescreen</PresentationFormat>
  <Paragraphs>41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Plant vs. Animal Cells</vt:lpstr>
      <vt:lpstr>Cells</vt:lpstr>
      <vt:lpstr>PowerPoint Presentation</vt:lpstr>
      <vt:lpstr>Animal Cell</vt:lpstr>
      <vt:lpstr>Animal Cell</vt:lpstr>
      <vt:lpstr>Plant Cell</vt:lpstr>
      <vt:lpstr>Plant Cell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BondS</dc:creator>
  <cp:lastModifiedBy>BondS</cp:lastModifiedBy>
  <cp:revision>16</cp:revision>
  <dcterms:created xsi:type="dcterms:W3CDTF">2015-10-03T20:43:28Z</dcterms:created>
  <dcterms:modified xsi:type="dcterms:W3CDTF">2015-10-04T03:49:13Z</dcterms:modified>
</cp:coreProperties>
</file>