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B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8" autoAdjust="0"/>
    <p:restoredTop sz="83333" autoAdjust="0"/>
  </p:normalViewPr>
  <p:slideViewPr>
    <p:cSldViewPr snapToGrid="0">
      <p:cViewPr varScale="1">
        <p:scale>
          <a:sx n="59" d="100"/>
          <a:sy n="59" d="100"/>
        </p:scale>
        <p:origin x="48" y="66"/>
      </p:cViewPr>
      <p:guideLst/>
    </p:cSldViewPr>
  </p:slideViewPr>
  <p:notesTextViewPr>
    <p:cViewPr>
      <p:scale>
        <a:sx n="1" d="1"/>
        <a:sy n="1" d="1"/>
      </p:scale>
      <p:origin x="0" y="-57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E5F36-77B4-4E5A-AB6B-4CC1F26BA379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E2912-9E8F-4E46-8BD3-300FEB098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187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https://www.youtube.com/watch?v=VgTPg99V_JM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E2912-9E8F-4E46-8BD3-300FEB0980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35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Atom- most basic unit of matter</a:t>
            </a:r>
          </a:p>
          <a:p>
            <a:r>
              <a:rPr lang="en-US" dirty="0" smtClean="0"/>
              <a:t>Elements- a pure substance that consists entirely of one type of atom</a:t>
            </a:r>
          </a:p>
          <a:p>
            <a:r>
              <a:rPr lang="en-US" dirty="0" smtClean="0"/>
              <a:t>Molecules- substance formed by the combination of one or more elements</a:t>
            </a:r>
          </a:p>
          <a:p>
            <a:r>
              <a:rPr lang="en-US" dirty="0" smtClean="0"/>
              <a:t>Macromolecules- “giant molecules” are made of hundreds of smaller molecules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E2912-9E8F-4E46-8BD3-300FEB0980F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05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Dark- C,</a:t>
            </a:r>
            <a:r>
              <a:rPr lang="en-US" baseline="0" dirty="0" smtClean="0"/>
              <a:t> Light-O, Dark small- OH, Light small- H, oblong CH2OH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E2912-9E8F-4E46-8BD3-300FEB0980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36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Created by polymerization which binds repeating units of monomers (molecules that can bind with others) into polymers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https://www.youtube.com/watch?v=nRsS0rqoKeQ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https://www.youtube.com/watch?v=SgWgLioazSo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E2912-9E8F-4E46-8BD3-300FEB0980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55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Carbs (main source of energy, fuels </a:t>
            </a:r>
            <a:r>
              <a:rPr lang="en-US" dirty="0" err="1" smtClean="0"/>
              <a:t>cns</a:t>
            </a:r>
            <a:r>
              <a:rPr lang="en-US" dirty="0" smtClean="0"/>
              <a:t>, allows fat metabolism, stops protein breakdown) C, H, O – (simple) sugar and (complex) starch</a:t>
            </a:r>
          </a:p>
          <a:p>
            <a:r>
              <a:rPr lang="en-US" dirty="0" smtClean="0"/>
              <a:t>Proteins (regulate cell processes, form structures) N, C, H, O – polymers of molecules called amino acids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Amino acids have an amino end (NH2) and an acid end (COOH). In the middle is a C (carbon) with an H (hydrogen) and a side group shown here as an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(Think of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as the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 the molecule.)  http://pslc.ws/macrog/kidsmac/protein.htm</a:t>
            </a:r>
            <a:endParaRPr lang="en-US" dirty="0" smtClean="0"/>
          </a:p>
          <a:p>
            <a:r>
              <a:rPr lang="en-US" dirty="0" smtClean="0"/>
              <a:t>Lipids (store energy) C, H – fats oils and waxes, nonpolar</a:t>
            </a:r>
          </a:p>
          <a:p>
            <a:r>
              <a:rPr lang="en-US" dirty="0" smtClean="0"/>
              <a:t>Nucleic acids (store and transmit genetic information) H, O, N, C, P – polymers of molecules called nucleotides DNA/RNA (5C</a:t>
            </a:r>
            <a:r>
              <a:rPr lang="en-US" baseline="0" dirty="0" smtClean="0"/>
              <a:t> sugar, nitrogen base</a:t>
            </a:r>
            <a:r>
              <a:rPr lang="en-US" baseline="0" smtClean="0"/>
              <a:t>, phosphate P04)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E2912-9E8F-4E46-8BD3-300FEB0980F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75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9/27/2015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chemistry of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100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life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1202919" y="1959904"/>
            <a:ext cx="9784080" cy="4665484"/>
          </a:xfrm>
          <a:prstGeom prst="triangle">
            <a:avLst/>
          </a:prstGeom>
          <a:solidFill>
            <a:srgbClr val="F2B8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438400"/>
            <a:ext cx="9784080" cy="418698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4500" dirty="0" smtClean="0"/>
              <a:t>Atom</a:t>
            </a:r>
          </a:p>
          <a:p>
            <a:pPr marL="0" indent="0" algn="ctr">
              <a:buNone/>
            </a:pPr>
            <a:endParaRPr lang="en-US" sz="4500" dirty="0" smtClean="0"/>
          </a:p>
          <a:p>
            <a:pPr marL="0" indent="0" algn="ctr">
              <a:buNone/>
            </a:pPr>
            <a:r>
              <a:rPr lang="en-US" sz="4500" dirty="0" smtClean="0"/>
              <a:t>Element</a:t>
            </a:r>
          </a:p>
          <a:p>
            <a:pPr marL="0" indent="0" algn="ctr">
              <a:buNone/>
            </a:pPr>
            <a:endParaRPr lang="en-US" sz="4500" dirty="0" smtClean="0"/>
          </a:p>
          <a:p>
            <a:pPr marL="0" indent="0" algn="ctr">
              <a:buNone/>
            </a:pPr>
            <a:r>
              <a:rPr lang="en-US" sz="4500" dirty="0" smtClean="0"/>
              <a:t>Molecule</a:t>
            </a:r>
          </a:p>
          <a:p>
            <a:pPr marL="0" indent="0" algn="ctr">
              <a:buNone/>
            </a:pPr>
            <a:endParaRPr lang="en-US" sz="4500" dirty="0" smtClean="0"/>
          </a:p>
          <a:p>
            <a:pPr marL="0" indent="0" algn="ctr">
              <a:buNone/>
            </a:pPr>
            <a:r>
              <a:rPr lang="en-US" sz="4500" dirty="0" smtClean="0"/>
              <a:t>Macromolecule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3270221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7822"/>
            <a:ext cx="12191999" cy="165262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5400" dirty="0" smtClean="0">
                <a:solidFill>
                  <a:schemeClr val="bg2"/>
                </a:solidFill>
              </a:rPr>
              <a:t>C </a:t>
            </a:r>
            <a:r>
              <a:rPr lang="en-US" sz="5400" dirty="0">
                <a:solidFill>
                  <a:schemeClr val="bg2"/>
                </a:solidFill>
              </a:rPr>
              <a:t>can link to (</a:t>
            </a:r>
            <a:r>
              <a:rPr lang="en-US" sz="5400" i="1" dirty="0">
                <a:solidFill>
                  <a:schemeClr val="bg2"/>
                </a:solidFill>
              </a:rPr>
              <a:t>bond</a:t>
            </a:r>
            <a:r>
              <a:rPr lang="en-US" sz="5400" dirty="0">
                <a:solidFill>
                  <a:schemeClr val="bg2"/>
                </a:solidFill>
              </a:rPr>
              <a:t>) with </a:t>
            </a:r>
            <a:endParaRPr lang="en-US" sz="5400" dirty="0" smtClean="0">
              <a:solidFill>
                <a:schemeClr val="bg2"/>
              </a:solidFill>
            </a:endParaRPr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bg2"/>
                </a:solidFill>
              </a:rPr>
              <a:t>H</a:t>
            </a:r>
            <a:r>
              <a:rPr lang="en-US" sz="5400" dirty="0">
                <a:solidFill>
                  <a:schemeClr val="bg2"/>
                </a:solidFill>
              </a:rPr>
              <a:t>, O, P, S and N to form all the molecules of life</a:t>
            </a:r>
          </a:p>
          <a:p>
            <a:pPr algn="ctr"/>
            <a:endParaRPr lang="en-US" sz="5400" dirty="0">
              <a:solidFill>
                <a:schemeClr val="bg2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6596747" y="3367982"/>
            <a:ext cx="783772" cy="7511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20887" y="3243945"/>
            <a:ext cx="783772" cy="7511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04659" y="4336805"/>
            <a:ext cx="783772" cy="7511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812975" y="4369465"/>
            <a:ext cx="783772" cy="7511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12227" y="2514024"/>
            <a:ext cx="783772" cy="75111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18967" y="3465955"/>
            <a:ext cx="642247" cy="62707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204861" y="5241892"/>
            <a:ext cx="642247" cy="62707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380519" y="2740903"/>
            <a:ext cx="642247" cy="62707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227618" y="4027718"/>
            <a:ext cx="642247" cy="62707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457700" y="5241891"/>
            <a:ext cx="642247" cy="62707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5725884" y="3463224"/>
            <a:ext cx="642247" cy="62707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304291" y="4223865"/>
            <a:ext cx="723899" cy="57924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270034" y="2551563"/>
            <a:ext cx="697796" cy="53503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3820887" y="3054442"/>
            <a:ext cx="228599" cy="31354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3" idx="7"/>
            <a:endCxn id="6" idx="3"/>
          </p:cNvCxnSpPr>
          <p:nvPr/>
        </p:nvCxnSpPr>
        <p:spPr>
          <a:xfrm flipV="1">
            <a:off x="3775810" y="3885062"/>
            <a:ext cx="159858" cy="23449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31866" y="3962327"/>
            <a:ext cx="401409" cy="49622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377556" y="4627711"/>
            <a:ext cx="489854" cy="2708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6436189" y="4022983"/>
            <a:ext cx="410919" cy="408499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068782" y="3086028"/>
            <a:ext cx="636833" cy="452387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577446" y="3054442"/>
            <a:ext cx="756560" cy="400817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14" idx="0"/>
          </p:cNvCxnSpPr>
          <p:nvPr/>
        </p:nvCxnSpPr>
        <p:spPr>
          <a:xfrm flipH="1">
            <a:off x="4778824" y="5085121"/>
            <a:ext cx="134888" cy="15677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11" idx="0"/>
          </p:cNvCxnSpPr>
          <p:nvPr/>
        </p:nvCxnSpPr>
        <p:spPr>
          <a:xfrm>
            <a:off x="6387198" y="5105762"/>
            <a:ext cx="138787" cy="13613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12" idx="3"/>
          </p:cNvCxnSpPr>
          <p:nvPr/>
        </p:nvCxnSpPr>
        <p:spPr>
          <a:xfrm flipV="1">
            <a:off x="7298883" y="3276148"/>
            <a:ext cx="175691" cy="21701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260757" y="4023265"/>
            <a:ext cx="228599" cy="270842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0" idx="4"/>
            <a:endCxn id="7" idx="0"/>
          </p:cNvCxnSpPr>
          <p:nvPr/>
        </p:nvCxnSpPr>
        <p:spPr>
          <a:xfrm flipH="1">
            <a:off x="4996545" y="4093034"/>
            <a:ext cx="43546" cy="243771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5" idx="4"/>
          </p:cNvCxnSpPr>
          <p:nvPr/>
        </p:nvCxnSpPr>
        <p:spPr>
          <a:xfrm>
            <a:off x="6047008" y="4090303"/>
            <a:ext cx="130641" cy="331373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8221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337" y="2011680"/>
            <a:ext cx="10858662" cy="4206240"/>
          </a:xfrm>
        </p:spPr>
        <p:txBody>
          <a:bodyPr>
            <a:normAutofit/>
          </a:bodyPr>
          <a:lstStyle/>
          <a:p>
            <a:r>
              <a:rPr lang="en-US" sz="4400" dirty="0"/>
              <a:t>M</a:t>
            </a:r>
            <a:r>
              <a:rPr lang="en-US" sz="4400" dirty="0" smtClean="0"/>
              <a:t>ade of hundreds of smaller molecules</a:t>
            </a:r>
          </a:p>
          <a:p>
            <a:r>
              <a:rPr lang="en-US" sz="4400" dirty="0"/>
              <a:t>C</a:t>
            </a:r>
            <a:r>
              <a:rPr lang="en-US" sz="4400" dirty="0" smtClean="0"/>
              <a:t>reated by polymerization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4692972" y="1269716"/>
            <a:ext cx="2803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2"/>
                </a:solidFill>
              </a:rPr>
              <a:t>“giant molecules”</a:t>
            </a:r>
            <a:endParaRPr lang="en-US" sz="2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056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Types of macromolecules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547" y="1899385"/>
            <a:ext cx="11758864" cy="4597667"/>
          </a:xfrm>
        </p:spPr>
        <p:txBody>
          <a:bodyPr>
            <a:noAutofit/>
          </a:bodyPr>
          <a:lstStyle/>
          <a:p>
            <a:r>
              <a:rPr lang="en-US" sz="4000" dirty="0" smtClean="0"/>
              <a:t>Carbohydrates *C, H, O </a:t>
            </a:r>
          </a:p>
          <a:p>
            <a:endParaRPr lang="en-US" sz="2500" dirty="0" smtClean="0"/>
          </a:p>
          <a:p>
            <a:r>
              <a:rPr lang="en-US" sz="4000" dirty="0" smtClean="0"/>
              <a:t>Proteins *N, C, H, O</a:t>
            </a:r>
          </a:p>
          <a:p>
            <a:endParaRPr lang="en-US" sz="2500" dirty="0" smtClean="0"/>
          </a:p>
          <a:p>
            <a:r>
              <a:rPr lang="en-US" sz="4000" dirty="0" smtClean="0"/>
              <a:t>Lipids *C, H</a:t>
            </a:r>
          </a:p>
          <a:p>
            <a:endParaRPr lang="en-US" sz="2500" dirty="0" smtClean="0"/>
          </a:p>
          <a:p>
            <a:r>
              <a:rPr lang="en-US" sz="4000" dirty="0" smtClean="0"/>
              <a:t>Nucleic acids *N, C, H, O, P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963176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117</TotalTime>
  <Words>269</Words>
  <Application>Microsoft Office PowerPoint</Application>
  <PresentationFormat>Widescreen</PresentationFormat>
  <Paragraphs>42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Corbel</vt:lpstr>
      <vt:lpstr>Wingdings</vt:lpstr>
      <vt:lpstr>Banded</vt:lpstr>
      <vt:lpstr>The chemistry of life</vt:lpstr>
      <vt:lpstr>Building life</vt:lpstr>
      <vt:lpstr>PowerPoint Presentation</vt:lpstr>
      <vt:lpstr>macromolecules</vt:lpstr>
      <vt:lpstr>4 Types of macromolecules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chemistry of life</dc:title>
  <dc:creator>BondS</dc:creator>
  <cp:lastModifiedBy>BondS</cp:lastModifiedBy>
  <cp:revision>10</cp:revision>
  <dcterms:created xsi:type="dcterms:W3CDTF">2015-09-28T04:24:04Z</dcterms:created>
  <dcterms:modified xsi:type="dcterms:W3CDTF">2015-09-28T06:21:24Z</dcterms:modified>
</cp:coreProperties>
</file>